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87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47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56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83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7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34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45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14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45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37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3217B6-EFA4-4DE1-B202-AEEDB8E43C4D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43CC53-FDED-4612-A3D8-17924BE78D6A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94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24826"/>
            <a:ext cx="167354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350"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3661976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35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001" y="210972"/>
            <a:ext cx="2105452" cy="114305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087" y="466968"/>
            <a:ext cx="3404884" cy="631065"/>
          </a:xfrm>
          <a:prstGeom prst="rect">
            <a:avLst/>
          </a:prstGeom>
        </p:spPr>
      </p:pic>
      <p:sp>
        <p:nvSpPr>
          <p:cNvPr id="21" name="Retângulo 20"/>
          <p:cNvSpPr/>
          <p:nvPr/>
        </p:nvSpPr>
        <p:spPr>
          <a:xfrm>
            <a:off x="2730137" y="941594"/>
            <a:ext cx="5824756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sz="1700" b="1" dirty="0" smtClean="0"/>
              <a:t>CONVITE</a:t>
            </a:r>
          </a:p>
          <a:p>
            <a:pPr algn="ctr"/>
            <a:endParaRPr lang="pt-BR" sz="1700" dirty="0"/>
          </a:p>
          <a:p>
            <a:pPr algn="ctr"/>
            <a:r>
              <a:rPr lang="pt-BR" sz="1700" dirty="0" smtClean="0"/>
              <a:t>A Coordenação Acadêmica Local do  Curso de Mestrado Profissional em Educação Profissional e Tecnológica em Rede, convida  para o Exame de Qualificação  da Dissertação: </a:t>
            </a:r>
          </a:p>
          <a:p>
            <a:pPr algn="ctr"/>
            <a:endParaRPr lang="pt-BR" sz="1700" dirty="0" smtClean="0"/>
          </a:p>
          <a:p>
            <a:pPr algn="ctr"/>
            <a:r>
              <a:rPr lang="pt-BR" sz="1700" b="1" dirty="0" smtClean="0"/>
              <a:t>Titulo da dissertação: Subtítulo, se for o caso</a:t>
            </a:r>
            <a:r>
              <a:rPr lang="pt-BR" sz="1600" b="1" dirty="0" smtClean="0"/>
              <a:t>  </a:t>
            </a:r>
            <a:r>
              <a:rPr lang="pt-BR" sz="1600" dirty="0" smtClean="0"/>
              <a:t> </a:t>
            </a:r>
            <a:endParaRPr lang="pt-BR" sz="1600" b="1" dirty="0"/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96344"/>
              </p:ext>
            </p:extLst>
          </p:nvPr>
        </p:nvGraphicFramePr>
        <p:xfrm>
          <a:off x="482061" y="6036267"/>
          <a:ext cx="8072832" cy="944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08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95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Data: XX/XX/XXXX </a:t>
                      </a:r>
                      <a:endParaRPr lang="pt-BR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err="1" smtClean="0"/>
                        <a:t>Hora:XXhXXmin</a:t>
                      </a:r>
                      <a:endParaRPr lang="pt-B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951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LocaI</a:t>
                      </a: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Ifac/Campus XXXX – sala </a:t>
                      </a:r>
                      <a:r>
                        <a:rPr lang="pt-BR" sz="12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xxxx</a:t>
                      </a: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ou Webconferência Google Meet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(Endereço ou  Link para acesso no caso de </a:t>
                      </a: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Webconferência)</a:t>
                      </a:r>
                      <a:endParaRPr lang="pt-BR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Retângulo 24"/>
          <p:cNvSpPr/>
          <p:nvPr/>
        </p:nvSpPr>
        <p:spPr>
          <a:xfrm>
            <a:off x="589106" y="4004942"/>
            <a:ext cx="79657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b="1" dirty="0"/>
              <a:t>Mestrando:  </a:t>
            </a:r>
            <a:r>
              <a:rPr lang="pt-BR" sz="1400" b="1" dirty="0" smtClean="0"/>
              <a:t>XXXXXXXXXXXXXXXXXXXXXXXX</a:t>
            </a:r>
            <a:endParaRPr lang="pt-BR" sz="1400" dirty="0"/>
          </a:p>
          <a:p>
            <a:pPr algn="r"/>
            <a:r>
              <a:rPr lang="pt-BR" sz="1400" b="1" dirty="0"/>
              <a:t>Orientadora:</a:t>
            </a:r>
            <a:r>
              <a:rPr lang="pt-BR" sz="1400" dirty="0"/>
              <a:t> Prof.ª. Dra. </a:t>
            </a:r>
            <a:r>
              <a:rPr lang="pt-BR" sz="1400" dirty="0" smtClean="0"/>
              <a:t>  ou </a:t>
            </a:r>
            <a:r>
              <a:rPr lang="pt-BR" sz="1400" dirty="0"/>
              <a:t>Prof. Dr. </a:t>
            </a:r>
            <a:r>
              <a:rPr lang="pt-BR" sz="1400" dirty="0" smtClean="0"/>
              <a:t> XXXXXXXXXX </a:t>
            </a:r>
            <a:r>
              <a:rPr lang="pt-BR" sz="1400" dirty="0"/>
              <a:t>(ProfEPT Ifac/Campus </a:t>
            </a:r>
            <a:r>
              <a:rPr lang="pt-BR" sz="1400" dirty="0" smtClean="0"/>
              <a:t>XXXXXXXXX)</a:t>
            </a:r>
            <a:endParaRPr lang="pt-BR" sz="1400" dirty="0"/>
          </a:p>
          <a:p>
            <a:pPr algn="r"/>
            <a:r>
              <a:rPr lang="pt-BR" sz="1400" b="1" dirty="0" smtClean="0"/>
              <a:t>Co-orientador (apenas se for o caso):</a:t>
            </a:r>
            <a:r>
              <a:rPr lang="pt-BR" sz="1400" b="1" dirty="0"/>
              <a:t> </a:t>
            </a:r>
            <a:r>
              <a:rPr lang="pt-BR" sz="1400" dirty="0"/>
              <a:t> Prof.ª. Dra.   ou Prof. Dr.  </a:t>
            </a:r>
            <a:r>
              <a:rPr lang="pt-BR" sz="1400" dirty="0" smtClean="0"/>
              <a:t>XXXXXXXXX(ProfEPT</a:t>
            </a:r>
            <a:r>
              <a:rPr lang="pt-BR" sz="1400" dirty="0"/>
              <a:t> Ifac/Campus </a:t>
            </a:r>
            <a:r>
              <a:rPr lang="pt-BR" sz="1400" dirty="0" smtClean="0"/>
              <a:t>XXXXXXX)</a:t>
            </a:r>
            <a:endParaRPr lang="pt-BR" sz="1400" dirty="0"/>
          </a:p>
          <a:p>
            <a:pPr algn="r"/>
            <a:r>
              <a:rPr lang="pt-BR" sz="1400" b="1" dirty="0"/>
              <a:t>Banca Examinadora:</a:t>
            </a:r>
            <a:endParaRPr lang="pt-BR" sz="1400" dirty="0"/>
          </a:p>
          <a:p>
            <a:pPr algn="r"/>
            <a:r>
              <a:rPr lang="pt-BR" sz="1400" dirty="0"/>
              <a:t>Presidente: Prof.ª. Dra.   ou Prof. Dr.  XXXXXXXXXX (ProfEPT Ifac/Campus XXXXXXXXX)</a:t>
            </a:r>
          </a:p>
          <a:p>
            <a:pPr algn="r"/>
            <a:r>
              <a:rPr lang="pt-BR" sz="1400" dirty="0"/>
              <a:t>Membro Interno</a:t>
            </a:r>
            <a:r>
              <a:rPr lang="pt-BR" sz="1400" dirty="0" smtClean="0"/>
              <a:t>: Prof.ª</a:t>
            </a:r>
            <a:r>
              <a:rPr lang="pt-BR" sz="1400" dirty="0"/>
              <a:t>. Dra.   ou Prof. Dr.  XXXXXXXXXX (ProfEPT Ifac/Campus XXXXXXXXX)</a:t>
            </a:r>
          </a:p>
          <a:p>
            <a:pPr algn="r"/>
            <a:r>
              <a:rPr lang="pt-BR" sz="1400" dirty="0" smtClean="0"/>
              <a:t>Membro </a:t>
            </a:r>
            <a:r>
              <a:rPr lang="pt-BR" sz="1400" dirty="0"/>
              <a:t>Externo: </a:t>
            </a:r>
            <a:r>
              <a:rPr lang="pt-BR" sz="1400" dirty="0" smtClean="0"/>
              <a:t>Prof.ª. Dra.   ou Prof. Dr.  XXXXXXXXXX (Instituição de Ensino)</a:t>
            </a:r>
            <a:endParaRPr lang="pt-BR" sz="1400" dirty="0"/>
          </a:p>
          <a:p>
            <a:pPr algn="r"/>
            <a:r>
              <a:rPr lang="pt-BR" sz="1400" dirty="0" smtClean="0"/>
              <a:t>Membro</a:t>
            </a:r>
            <a:r>
              <a:rPr lang="pt-BR" sz="1400" dirty="0"/>
              <a:t> Suplente Interno: Prof.ª. Dra.   ou Prof. Dr.  XXXXXXXXXX (ProfEPT Ifac/Campus XXXXXXXXX)</a:t>
            </a:r>
          </a:p>
          <a:p>
            <a:pPr algn="r"/>
            <a:r>
              <a:rPr lang="pt-BR" sz="1400" dirty="0" smtClean="0"/>
              <a:t>Membro </a:t>
            </a:r>
            <a:r>
              <a:rPr lang="pt-BR" sz="1400" dirty="0"/>
              <a:t>Suplente Externo: Prof.ª. Dra.   ou Prof. Dr.  XXXXXXXXXX (Instituição de Ensino)</a:t>
            </a:r>
          </a:p>
        </p:txBody>
      </p:sp>
      <p:grpSp>
        <p:nvGrpSpPr>
          <p:cNvPr id="2" name="Agrupar 1"/>
          <p:cNvGrpSpPr/>
          <p:nvPr/>
        </p:nvGrpSpPr>
        <p:grpSpPr>
          <a:xfrm>
            <a:off x="384090" y="1572659"/>
            <a:ext cx="2346047" cy="2542432"/>
            <a:chOff x="384090" y="1572659"/>
            <a:chExt cx="2346047" cy="2542432"/>
          </a:xfrm>
        </p:grpSpPr>
        <p:pic>
          <p:nvPicPr>
            <p:cNvPr id="3" name="Picture 2" descr="Fotografia Imagem Pessoa - Gráfico vetorial grátis no Pixaba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90" y="1572659"/>
              <a:ext cx="2346047" cy="2458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tângulo 5"/>
            <p:cNvSpPr/>
            <p:nvPr/>
          </p:nvSpPr>
          <p:spPr>
            <a:xfrm>
              <a:off x="482061" y="3530316"/>
              <a:ext cx="2150104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pt-BR" sz="1600" b="0" cap="none" spc="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Foto ou imagem </a:t>
              </a:r>
            </a:p>
            <a:p>
              <a:pPr algn="ctr"/>
              <a:r>
                <a:rPr lang="pt-BR" sz="16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</a:t>
              </a:r>
              <a:r>
                <a:rPr lang="pt-BR" sz="1600" b="0" cap="none" spc="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pcional </a:t>
              </a:r>
              <a:endParaRPr lang="pt-BR" sz="16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03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348</TotalTime>
  <Words>39</Words>
  <Application>Microsoft Office PowerPoint</Application>
  <PresentationFormat>Apresentação na tela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Retrospectiva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Josina Maria Pontes Ribeiro de Alcantara</dc:creator>
  <cp:lastModifiedBy>Josina Maria Pontes Ribeiro</cp:lastModifiedBy>
  <cp:revision>22</cp:revision>
  <cp:lastPrinted>2019-09-02T21:53:35Z</cp:lastPrinted>
  <dcterms:created xsi:type="dcterms:W3CDTF">2019-09-02T16:59:18Z</dcterms:created>
  <dcterms:modified xsi:type="dcterms:W3CDTF">2020-08-04T16:58:53Z</dcterms:modified>
</cp:coreProperties>
</file>