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 varScale="1">
        <p:scale>
          <a:sx n="18" d="100"/>
          <a:sy n="18" d="100"/>
        </p:scale>
        <p:origin x="3612" y="17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36" y="10297444"/>
            <a:ext cx="10017959" cy="85473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934" y="27723380"/>
            <a:ext cx="9872658" cy="84233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117" y="27795388"/>
            <a:ext cx="9914759" cy="845925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0" y="30747716"/>
            <a:ext cx="10204246" cy="8706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9" y="10297444"/>
            <a:ext cx="10367584" cy="884560"/>
          </a:xfrm>
          <a:prstGeom prst="rect">
            <a:avLst/>
          </a:prstGeom>
          <a:solidFill>
            <a:srgbClr val="CCDC33"/>
          </a:solidFill>
        </p:spPr>
      </p:pic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7398675"/>
            <a:ext cx="30545087" cy="221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 smtClean="0"/>
              <a:t>Fulano de TAL</a:t>
            </a:r>
            <a:r>
              <a:rPr lang="pt-BR" sz="3200" b="1" baseline="30000" dirty="0" smtClean="0"/>
              <a:t>1</a:t>
            </a:r>
            <a:r>
              <a:rPr lang="pt-BR" sz="3200" b="1" dirty="0" smtClean="0"/>
              <a:t>, </a:t>
            </a:r>
            <a:r>
              <a:rPr lang="pt-BR" sz="3200" b="1" dirty="0"/>
              <a:t>Fulano de TAL</a:t>
            </a:r>
            <a:r>
              <a:rPr lang="pt-BR" sz="3200" b="1" baseline="30000" dirty="0" smtClean="0"/>
              <a:t>2</a:t>
            </a:r>
            <a:endParaRPr lang="pt-BR" sz="3200" b="1" baseline="30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aseline="30000" dirty="0"/>
              <a:t>1</a:t>
            </a:r>
            <a:r>
              <a:rPr lang="pt-BR" sz="3200" dirty="0" smtClean="0"/>
              <a:t>Professor </a:t>
            </a:r>
            <a:r>
              <a:rPr lang="pt-BR" sz="3200" dirty="0"/>
              <a:t>de Ciências Agrícolas - IFAC. e-mail: fulanodetal@ifac.edu.br</a:t>
            </a:r>
          </a:p>
          <a:p>
            <a:pPr algn="ctr">
              <a:lnSpc>
                <a:spcPct val="150000"/>
              </a:lnSpc>
            </a:pPr>
            <a:r>
              <a:rPr lang="pt-BR" sz="3200" baseline="30000" dirty="0"/>
              <a:t>2</a:t>
            </a:r>
            <a:r>
              <a:rPr lang="pt-BR" sz="3200" dirty="0" smtClean="0"/>
              <a:t>Professor </a:t>
            </a:r>
            <a:r>
              <a:rPr lang="pt-BR" sz="3200" dirty="0"/>
              <a:t>de </a:t>
            </a:r>
            <a:r>
              <a:rPr lang="pt-BR" sz="3200" dirty="0" smtClean="0"/>
              <a:t>Informática </a:t>
            </a:r>
            <a:r>
              <a:rPr lang="pt-BR" sz="3200" dirty="0"/>
              <a:t>– IFAC. E-mail: fulanodetal@ifac.edu.br</a:t>
            </a:r>
            <a:endParaRPr lang="pt-BR" sz="3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055043" y="5926331"/>
            <a:ext cx="29595763" cy="14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lnSpc>
                <a:spcPct val="150000"/>
              </a:lnSpc>
              <a:spcBef>
                <a:spcPct val="50000"/>
              </a:spcBef>
            </a:pPr>
            <a:r>
              <a:rPr lang="en-US" sz="66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551825" y="10315576"/>
            <a:ext cx="0" cy="31737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2097644"/>
            <a:ext cx="9929813" cy="47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/>
              <a:t>Parte inicial do texto, na qual devem constar o tema e a delimitação do assunto tratado, </a:t>
            </a:r>
            <a:r>
              <a:rPr lang="pt-BR" sz="3200" dirty="0" smtClean="0"/>
              <a:t>além de </a:t>
            </a:r>
            <a:r>
              <a:rPr lang="pt-BR" sz="3200" dirty="0"/>
              <a:t>outros elementos necessários para situar </a:t>
            </a:r>
            <a:r>
              <a:rPr lang="pt-BR" sz="3200" dirty="0" smtClean="0"/>
              <a:t>o trabalho</a:t>
            </a:r>
            <a:r>
              <a:rPr lang="pt-BR" sz="3200" dirty="0"/>
              <a:t>, tais como: justificativa, </a:t>
            </a:r>
            <a:r>
              <a:rPr lang="pt-BR" sz="3200" dirty="0" smtClean="0"/>
              <a:t>embasamento </a:t>
            </a:r>
            <a:r>
              <a:rPr lang="pt-BR" sz="3200" dirty="0"/>
              <a:t>teórico </a:t>
            </a:r>
            <a:r>
              <a:rPr lang="pt-BR" sz="3200" dirty="0" smtClean="0"/>
              <a:t>e </a:t>
            </a:r>
            <a:r>
              <a:rPr lang="pt-BR" sz="3200" dirty="0"/>
              <a:t>estrutura do trabalho, tratados de forma </a:t>
            </a:r>
            <a:r>
              <a:rPr lang="pt-BR" sz="3200" dirty="0" smtClean="0"/>
              <a:t>sucinta.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1226601" y="29091532"/>
            <a:ext cx="10160000" cy="82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/>
              <a:t>Analisar</a:t>
            </a:r>
            <a:r>
              <a:rPr lang="en-US" sz="3200" dirty="0"/>
              <a:t> </a:t>
            </a:r>
            <a:r>
              <a:rPr lang="en-US" sz="3200" dirty="0" err="1"/>
              <a:t>criticamente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 </a:t>
            </a:r>
            <a:r>
              <a:rPr lang="en-US" sz="3200" dirty="0" err="1"/>
              <a:t>frente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conhecimento</a:t>
            </a:r>
            <a:r>
              <a:rPr lang="en-US" sz="3200" dirty="0"/>
              <a:t> </a:t>
            </a:r>
            <a:r>
              <a:rPr lang="en-US" sz="3200" dirty="0" err="1"/>
              <a:t>atual</a:t>
            </a:r>
            <a:r>
              <a:rPr lang="en-US" sz="3200" dirty="0"/>
              <a:t>, </a:t>
            </a:r>
            <a:r>
              <a:rPr lang="en-US" sz="3200" dirty="0" err="1"/>
              <a:t>evitando</a:t>
            </a:r>
            <a:r>
              <a:rPr lang="en-US" sz="3200" dirty="0"/>
              <a:t> </a:t>
            </a:r>
            <a:r>
              <a:rPr lang="en-US" sz="3200" dirty="0" err="1"/>
              <a:t>excesso</a:t>
            </a:r>
            <a:r>
              <a:rPr lang="en-US" sz="3200" dirty="0"/>
              <a:t> de </a:t>
            </a:r>
            <a:r>
              <a:rPr lang="en-US" sz="3200" dirty="0" err="1"/>
              <a:t>comparações</a:t>
            </a:r>
            <a:r>
              <a:rPr lang="en-US" sz="3200" dirty="0"/>
              <a:t> com a </a:t>
            </a:r>
            <a:r>
              <a:rPr lang="en-US" sz="3200" dirty="0" err="1"/>
              <a:t>literatura</a:t>
            </a:r>
            <a:r>
              <a:rPr lang="en-US" sz="3200" dirty="0"/>
              <a:t>. </a:t>
            </a:r>
            <a:r>
              <a:rPr lang="en-US" sz="3200" dirty="0" err="1" smtClean="0"/>
              <a:t>Destacar</a:t>
            </a:r>
            <a:r>
              <a:rPr lang="en-US" sz="3200" dirty="0" smtClean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principais</a:t>
            </a:r>
            <a:r>
              <a:rPr lang="en-US" sz="3200" dirty="0"/>
              <a:t> </a:t>
            </a:r>
            <a:r>
              <a:rPr lang="en-US" sz="3200" dirty="0" err="1"/>
              <a:t>resultados</a:t>
            </a:r>
            <a:r>
              <a:rPr lang="en-US" sz="3200" dirty="0"/>
              <a:t>, </a:t>
            </a:r>
            <a:r>
              <a:rPr lang="en-US" sz="3200" dirty="0" err="1" smtClean="0"/>
              <a:t>apresentando</a:t>
            </a:r>
            <a:r>
              <a:rPr lang="en-US" sz="3200" dirty="0" smtClean="0"/>
              <a:t> </a:t>
            </a:r>
            <a:r>
              <a:rPr lang="en-US" sz="3200" dirty="0" err="1" smtClean="0"/>
              <a:t>tabelas</a:t>
            </a:r>
            <a:r>
              <a:rPr lang="en-US" sz="3200" dirty="0" smtClean="0"/>
              <a:t>, </a:t>
            </a:r>
            <a:r>
              <a:rPr lang="en-US" sz="3200" dirty="0" err="1" smtClean="0"/>
              <a:t>figuras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gráficos</a:t>
            </a:r>
            <a:r>
              <a:rPr lang="en-US" sz="3200" dirty="0" smtClean="0"/>
              <a:t> </a:t>
            </a:r>
            <a:r>
              <a:rPr lang="en-US" sz="3200" dirty="0" err="1" smtClean="0"/>
              <a:t>pertinentes</a:t>
            </a:r>
            <a:r>
              <a:rPr lang="en-US" sz="3200" dirty="0" smtClean="0"/>
              <a:t>,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quais</a:t>
            </a:r>
            <a:r>
              <a:rPr lang="en-US" sz="3200" dirty="0" smtClean="0"/>
              <a:t> </a:t>
            </a:r>
            <a:r>
              <a:rPr lang="en-US" sz="3200" dirty="0" err="1" smtClean="0"/>
              <a:t>deverão</a:t>
            </a:r>
            <a:r>
              <a:rPr lang="en-US" sz="3200" dirty="0" smtClean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 smtClean="0"/>
              <a:t>inseridos</a:t>
            </a:r>
            <a:r>
              <a:rPr lang="en-US" sz="3200" dirty="0" smtClean="0"/>
              <a:t> </a:t>
            </a:r>
            <a:r>
              <a:rPr lang="en-US" sz="3200" dirty="0" err="1" smtClean="0"/>
              <a:t>sequencialmente</a:t>
            </a:r>
            <a:r>
              <a:rPr lang="en-US" sz="3200" dirty="0" smtClean="0"/>
              <a:t> </a:t>
            </a:r>
            <a:r>
              <a:rPr lang="en-US" sz="3200" dirty="0"/>
              <a:t>no </a:t>
            </a:r>
            <a:r>
              <a:rPr lang="en-US" sz="3200" dirty="0" err="1"/>
              <a:t>texto</a:t>
            </a:r>
            <a:r>
              <a:rPr lang="en-US" sz="3200" dirty="0" smtClean="0"/>
              <a:t>.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 cobrir, no máximo, 50% do pôster, informando a fonte dos dados contidos nas 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mesmas (deverá </a:t>
            </a:r>
            <a:r>
              <a:rPr lang="pt-PT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colocada abaixo das </a:t>
            </a:r>
            <a:r>
              <a:rPr lang="en-US" sz="3200" dirty="0" err="1" smtClean="0"/>
              <a:t>ilustrações</a:t>
            </a:r>
            <a:r>
              <a:rPr lang="en-US" sz="3200" dirty="0" smtClean="0"/>
              <a:t>)</a:t>
            </a:r>
            <a:r>
              <a:rPr lang="pt-PT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Quando</a:t>
            </a:r>
            <a:r>
              <a:rPr lang="en-US" sz="3200" dirty="0" smtClean="0"/>
              <a:t> </a:t>
            </a:r>
            <a:r>
              <a:rPr lang="en-US" sz="3200" dirty="0" err="1"/>
              <a:t>apropriado</a:t>
            </a:r>
            <a:r>
              <a:rPr lang="en-US" sz="3200" dirty="0"/>
              <a:t>, </a:t>
            </a:r>
            <a:r>
              <a:rPr lang="en-US" sz="3200" dirty="0" err="1"/>
              <a:t>apresentar</a:t>
            </a:r>
            <a:r>
              <a:rPr lang="en-US" sz="3200" dirty="0"/>
              <a:t> </a:t>
            </a:r>
            <a:r>
              <a:rPr lang="en-US" sz="3200" dirty="0" err="1"/>
              <a:t>análise</a:t>
            </a:r>
            <a:r>
              <a:rPr lang="en-US" sz="3200" dirty="0"/>
              <a:t> </a:t>
            </a:r>
            <a:r>
              <a:rPr lang="en-US" sz="3200" dirty="0" err="1"/>
              <a:t>estatística</a:t>
            </a:r>
            <a:r>
              <a:rPr lang="en-US" sz="3200" dirty="0"/>
              <a:t> dos dados. </a:t>
            </a:r>
            <a:r>
              <a:rPr lang="en-US" sz="3200" dirty="0" err="1" smtClean="0"/>
              <a:t>Apontar</a:t>
            </a:r>
            <a:r>
              <a:rPr lang="en-US" sz="3200" dirty="0" smtClean="0"/>
              <a:t> a </a:t>
            </a:r>
            <a:r>
              <a:rPr lang="en-US" sz="3200" dirty="0" err="1" smtClean="0"/>
              <a:t>contribuição</a:t>
            </a:r>
            <a:r>
              <a:rPr lang="en-US" sz="3200" dirty="0" smtClean="0"/>
              <a:t> do </a:t>
            </a:r>
            <a:r>
              <a:rPr lang="en-US" sz="3200" dirty="0" err="1" smtClean="0"/>
              <a:t>trabalho</a:t>
            </a:r>
            <a:r>
              <a:rPr lang="en-US" sz="3200" dirty="0" smtClean="0"/>
              <a:t> e </a:t>
            </a:r>
            <a:r>
              <a:rPr lang="en-US" sz="3200" dirty="0" err="1" smtClean="0"/>
              <a:t>sugestões</a:t>
            </a:r>
            <a:r>
              <a:rPr lang="en-US" sz="3200" dirty="0" smtClean="0"/>
              <a:t> </a:t>
            </a:r>
            <a:r>
              <a:rPr lang="en-US" sz="3200" dirty="0"/>
              <a:t>para </a:t>
            </a:r>
            <a:r>
              <a:rPr lang="en-US" sz="3200" dirty="0" err="1"/>
              <a:t>trabalhos</a:t>
            </a:r>
            <a:r>
              <a:rPr lang="en-US" sz="3200" dirty="0"/>
              <a:t> </a:t>
            </a:r>
            <a:r>
              <a:rPr lang="en-US" sz="3200" dirty="0" err="1"/>
              <a:t>futuros</a:t>
            </a:r>
            <a:r>
              <a:rPr lang="en-US" sz="3200" dirty="0" smtClean="0"/>
              <a:t>.</a:t>
            </a: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962665" y="29160383"/>
            <a:ext cx="9955212" cy="591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Parte </a:t>
            </a:r>
            <a:r>
              <a:rPr lang="pt-BR" sz="3200" dirty="0"/>
              <a:t>final do texto, na qual se apresentam as conclusões do </a:t>
            </a:r>
            <a:r>
              <a:rPr lang="pt-BR" sz="3200" dirty="0" smtClean="0"/>
              <a:t>trabalho.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Deve-se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concluir somente o que foi comprovado, com interpretação lógica, não cabendo opiniões próprias ou análises não investigadas.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conclusões de qualquer trabalho científico devem responder aos objetivos propostos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mesmo.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4061326" y="10441460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3960997" y="10441460"/>
            <a:ext cx="4834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2025957" y="27908558"/>
            <a:ext cx="7610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5412177" y="27926137"/>
            <a:ext cx="2829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441931" y="12025313"/>
            <a:ext cx="9872662" cy="37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 seção deverá apresentar o material e os métodos utilizados na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Pode-se utilizar esquemas para apresentar a metodologia de forma resumida.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1890657" y="36527023"/>
            <a:ext cx="9872662" cy="1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Instituições que auxiliaram no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 trabalho.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2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4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8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2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4140514" y="30873643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36265" y="32158231"/>
            <a:ext cx="9929813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/>
              <a:t>Aqui deve ser apresentado o objetivo geral e os objetivos específicos (quando houver) do trabalho.</a:t>
            </a: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0996243" y="10297445"/>
            <a:ext cx="0" cy="317555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657" y="35068196"/>
            <a:ext cx="10027218" cy="855520"/>
          </a:xfrm>
          <a:prstGeom prst="rect">
            <a:avLst/>
          </a:prstGeom>
        </p:spPr>
      </p:pic>
      <p:sp>
        <p:nvSpPr>
          <p:cNvPr id="34" name="Retângulo 57"/>
          <p:cNvSpPr>
            <a:spLocks noChangeArrowheads="1"/>
          </p:cNvSpPr>
          <p:nvPr/>
        </p:nvSpPr>
        <p:spPr bwMode="auto">
          <a:xfrm>
            <a:off x="25019133" y="35212212"/>
            <a:ext cx="4122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287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tahoma, verdana, arial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Juscie Vieira da Silva Delfino</cp:lastModifiedBy>
  <cp:revision>209</cp:revision>
  <dcterms:created xsi:type="dcterms:W3CDTF">2011-10-31T15:21:37Z</dcterms:created>
  <dcterms:modified xsi:type="dcterms:W3CDTF">2019-09-20T14:30:21Z</dcterms:modified>
</cp:coreProperties>
</file>